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2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33E7B-A580-4DFB-A4FD-264BB9A4EF77}" type="datetimeFigureOut">
              <a:rPr lang="zh-CN" altLang="en-US" smtClean="0"/>
              <a:pPr/>
              <a:t>2021-04-30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2D26F-6C03-46DC-AB31-E72AE29A9D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25384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2D26F-6C03-46DC-AB31-E72AE29A9D5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41806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2D26F-6C03-46DC-AB31-E72AE29A9D5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41806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A83FA-636B-4863-AFCE-0DBA9AFB8BD0}" type="datetimeFigureOut">
              <a:rPr lang="zh-CN" altLang="en-US" smtClean="0"/>
              <a:pPr/>
              <a:t>2021-04-30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A867-7500-44C5-A603-DA8BC76048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22723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A83FA-636B-4863-AFCE-0DBA9AFB8BD0}" type="datetimeFigureOut">
              <a:rPr lang="zh-CN" altLang="en-US" smtClean="0"/>
              <a:pPr/>
              <a:t>2021-04-30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A867-7500-44C5-A603-DA8BC76048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73920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A83FA-636B-4863-AFCE-0DBA9AFB8BD0}" type="datetimeFigureOut">
              <a:rPr lang="zh-CN" altLang="en-US" smtClean="0"/>
              <a:pPr/>
              <a:t>2021-04-30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A867-7500-44C5-A603-DA8BC76048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37244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A83FA-636B-4863-AFCE-0DBA9AFB8BD0}" type="datetimeFigureOut">
              <a:rPr lang="zh-CN" altLang="en-US" smtClean="0"/>
              <a:pPr/>
              <a:t>2021-04-30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A867-7500-44C5-A603-DA8BC76048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49191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A83FA-636B-4863-AFCE-0DBA9AFB8BD0}" type="datetimeFigureOut">
              <a:rPr lang="zh-CN" altLang="en-US" smtClean="0"/>
              <a:pPr/>
              <a:t>2021-04-30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A867-7500-44C5-A603-DA8BC76048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9288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A83FA-636B-4863-AFCE-0DBA9AFB8BD0}" type="datetimeFigureOut">
              <a:rPr lang="zh-CN" altLang="en-US" smtClean="0"/>
              <a:pPr/>
              <a:t>2021-04-30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A867-7500-44C5-A603-DA8BC76048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50072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A83FA-636B-4863-AFCE-0DBA9AFB8BD0}" type="datetimeFigureOut">
              <a:rPr lang="zh-CN" altLang="en-US" smtClean="0"/>
              <a:pPr/>
              <a:t>2021-04-30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A867-7500-44C5-A603-DA8BC76048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8164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A83FA-636B-4863-AFCE-0DBA9AFB8BD0}" type="datetimeFigureOut">
              <a:rPr lang="zh-CN" altLang="en-US" smtClean="0"/>
              <a:pPr/>
              <a:t>2021-04-30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A867-7500-44C5-A603-DA8BC76048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72605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A83FA-636B-4863-AFCE-0DBA9AFB8BD0}" type="datetimeFigureOut">
              <a:rPr lang="zh-CN" altLang="en-US" smtClean="0"/>
              <a:pPr/>
              <a:t>2021-04-30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A867-7500-44C5-A603-DA8BC76048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7532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A83FA-636B-4863-AFCE-0DBA9AFB8BD0}" type="datetimeFigureOut">
              <a:rPr lang="zh-CN" altLang="en-US" smtClean="0"/>
              <a:pPr/>
              <a:t>2021-04-30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A867-7500-44C5-A603-DA8BC76048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9605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A83FA-636B-4863-AFCE-0DBA9AFB8BD0}" type="datetimeFigureOut">
              <a:rPr lang="zh-CN" altLang="en-US" smtClean="0"/>
              <a:pPr/>
              <a:t>2021-04-30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BA867-7500-44C5-A603-DA8BC76048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84852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A83FA-636B-4863-AFCE-0DBA9AFB8BD0}" type="datetimeFigureOut">
              <a:rPr lang="zh-CN" altLang="en-US" smtClean="0"/>
              <a:pPr/>
              <a:t>2021-04-30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BA867-7500-44C5-A603-DA8BC76048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77116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63782" y="625900"/>
            <a:ext cx="754922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应聘部门：  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控制工程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学院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姓        名：  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张三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年        龄： 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29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本        科：  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清华大学   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自动化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硕        士：  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清华大学   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信号与信息处理 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博        士：  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清华大学   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控制科学与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工程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博  士  后：  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锡根大学    控制科学与工程</a:t>
            </a:r>
            <a:endParaRPr lang="en-US" altLang="zh-CN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职        称：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/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原  单  位： 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/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3467" y="5623861"/>
            <a:ext cx="11192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主要科研成果：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一作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篇，其中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SCI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一区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篇、二区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篇、三区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篇，中文核心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篇；参研科研项目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项，其中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国家自然科学基金（重点项目）、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省科技支撑、国家实验室开放基金、博士后基金各一项。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6256" y="217808"/>
            <a:ext cx="11505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、拟引进全职人才    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张   三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基本情况</a:t>
            </a:r>
            <a:endParaRPr lang="zh-CN" altLang="en-US" sz="2400" b="1" u="sng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" name="Picture 4" descr="F:\职称评审\PPT\cuitpg\成都信息工程大学校标logo发布\校标-标准色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2885" y="185597"/>
            <a:ext cx="1233585" cy="1226269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673290" y="890853"/>
            <a:ext cx="29297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       </a:t>
            </a:r>
            <a:r>
              <a:rPr lang="zh-CN" altLang="en-US" dirty="0" smtClean="0">
                <a:solidFill>
                  <a:srgbClr val="FF0000"/>
                </a:solidFill>
              </a:rPr>
              <a:t>应聘者照片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zh-CN" altLang="en-US" dirty="0" smtClean="0">
                <a:solidFill>
                  <a:srgbClr val="FF0000"/>
                </a:solidFill>
              </a:rPr>
              <a:t>（插入两寸标准照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2561759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3601107"/>
              </p:ext>
            </p:extLst>
          </p:nvPr>
        </p:nvGraphicFramePr>
        <p:xfrm>
          <a:off x="274381" y="5076968"/>
          <a:ext cx="11603715" cy="156752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0047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114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523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93509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3697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u="none" strike="noStrike" kern="1200" dirty="0">
                          <a:solidFill>
                            <a:srgbClr val="FF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个人要求条件</a:t>
                      </a:r>
                      <a:endParaRPr lang="zh-CN" altLang="en-US" sz="2400" b="1" u="none" strike="noStrike" kern="1200" dirty="0">
                        <a:solidFill>
                          <a:srgbClr val="FF0000"/>
                        </a:solidFill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u="none" strike="noStrike" kern="1200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学院建议</a:t>
                      </a:r>
                      <a:endParaRPr lang="zh-CN" altLang="en-US" sz="2400" b="1" u="none" strike="noStrike" kern="12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u="none" strike="noStrike" kern="1200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学科群建议</a:t>
                      </a:r>
                      <a:endParaRPr lang="zh-CN" altLang="en-US" sz="2400" b="1" u="none" strike="noStrike" kern="12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u="none" strike="noStrike" kern="1200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人事处建议</a:t>
                      </a:r>
                      <a:endParaRPr lang="zh-CN" altLang="en-US" sz="2400" b="1" u="none" strike="noStrike" kern="12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054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en-US" sz="2400" b="1" u="none" strike="noStrike" kern="12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b="1" u="none" strike="noStrike" kern="1200" dirty="0">
                          <a:solidFill>
                            <a:srgbClr val="FF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E</a:t>
                      </a:r>
                      <a:r>
                        <a:rPr lang="en-US" altLang="en-US" sz="2400" b="1" u="none" strike="noStrike" kern="1200" dirty="0" smtClean="0">
                          <a:latin typeface="华文楷体" pitchFamily="2" charset="-122"/>
                          <a:ea typeface="华文楷体" pitchFamily="2" charset="-122"/>
                        </a:rPr>
                        <a:t>:</a:t>
                      </a:r>
                      <a:r>
                        <a:rPr lang="zh-CN" altLang="en-US" sz="2400" b="1" u="none" strike="noStrike" kern="1200" dirty="0" smtClean="0">
                          <a:latin typeface="华文楷体" pitchFamily="2" charset="-122"/>
                          <a:ea typeface="华文楷体" pitchFamily="2" charset="-122"/>
                        </a:rPr>
                        <a:t>**</a:t>
                      </a:r>
                      <a:r>
                        <a:rPr lang="en-US" altLang="zh-CN" sz="2400" b="1" u="none" strike="noStrike" kern="1200" dirty="0" smtClean="0">
                          <a:latin typeface="华文楷体" pitchFamily="2" charset="-122"/>
                          <a:ea typeface="华文楷体" pitchFamily="2" charset="-122"/>
                        </a:rPr>
                        <a:t>+</a:t>
                      </a:r>
                      <a:r>
                        <a:rPr lang="zh-CN" altLang="en-US" sz="2400" b="1" u="none" strike="noStrike" kern="1200" dirty="0" smtClean="0">
                          <a:latin typeface="华文楷体" pitchFamily="2" charset="-122"/>
                          <a:ea typeface="华文楷体" pitchFamily="2" charset="-122"/>
                        </a:rPr>
                        <a:t>**</a:t>
                      </a:r>
                      <a:endParaRPr lang="en-US" altLang="en-US" sz="2400" b="1" u="none" strike="noStrike" kern="1200" dirty="0">
                        <a:solidFill>
                          <a:schemeClr val="dk1"/>
                        </a:solidFill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b="1" u="none" strike="noStrike" kern="1200" dirty="0">
                          <a:solidFill>
                            <a:srgbClr val="FF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E</a:t>
                      </a:r>
                      <a:r>
                        <a:rPr lang="en-US" altLang="en-US" sz="2400" b="1" u="none" strike="noStrike" kern="1200" dirty="0" smtClean="0">
                          <a:latin typeface="华文楷体" pitchFamily="2" charset="-122"/>
                          <a:ea typeface="华文楷体" pitchFamily="2" charset="-122"/>
                        </a:rPr>
                        <a:t>:</a:t>
                      </a:r>
                      <a:r>
                        <a:rPr lang="zh-CN" altLang="en-US" sz="2400" b="1" u="none" strike="noStrike" kern="1200" dirty="0" smtClean="0">
                          <a:latin typeface="华文楷体" pitchFamily="2" charset="-122"/>
                          <a:ea typeface="华文楷体" pitchFamily="2" charset="-122"/>
                        </a:rPr>
                        <a:t>**</a:t>
                      </a:r>
                      <a:r>
                        <a:rPr lang="en-US" altLang="zh-CN" sz="2400" b="1" u="none" strike="noStrike" kern="1200" dirty="0" smtClean="0">
                          <a:latin typeface="华文楷体" pitchFamily="2" charset="-122"/>
                          <a:ea typeface="华文楷体" pitchFamily="2" charset="-122"/>
                        </a:rPr>
                        <a:t>+</a:t>
                      </a:r>
                      <a:r>
                        <a:rPr lang="zh-CN" altLang="en-US" sz="2400" b="1" u="none" strike="noStrike" kern="1200" dirty="0" smtClean="0">
                          <a:latin typeface="华文楷体" pitchFamily="2" charset="-122"/>
                          <a:ea typeface="华文楷体" pitchFamily="2" charset="-122"/>
                        </a:rPr>
                        <a:t>**</a:t>
                      </a:r>
                      <a:endParaRPr lang="en-US" altLang="en-US" sz="2400" b="1" u="none" strike="noStrike" kern="1200" dirty="0">
                        <a:solidFill>
                          <a:schemeClr val="dk1"/>
                        </a:solidFill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b="1" u="none" strike="noStrike" kern="1200" dirty="0" smtClean="0">
                          <a:solidFill>
                            <a:srgbClr val="FF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F1</a:t>
                      </a:r>
                      <a:r>
                        <a:rPr lang="en-US" altLang="en-US" sz="2400" b="1" u="none" strike="noStrike" kern="1200" dirty="0" smtClean="0">
                          <a:latin typeface="华文楷体" pitchFamily="2" charset="-122"/>
                          <a:ea typeface="华文楷体" pitchFamily="2" charset="-122"/>
                        </a:rPr>
                        <a:t>:</a:t>
                      </a:r>
                      <a:r>
                        <a:rPr lang="zh-CN" altLang="en-US" sz="2400" b="1" u="none" strike="noStrike" kern="1200" dirty="0" smtClean="0">
                          <a:latin typeface="华文楷体" pitchFamily="2" charset="-122"/>
                          <a:ea typeface="华文楷体" pitchFamily="2" charset="-122"/>
                        </a:rPr>
                        <a:t>**</a:t>
                      </a:r>
                      <a:r>
                        <a:rPr lang="en-US" altLang="zh-CN" sz="2400" b="1" u="none" strike="noStrike" kern="1200" dirty="0" smtClean="0">
                          <a:latin typeface="华文楷体" pitchFamily="2" charset="-122"/>
                          <a:ea typeface="华文楷体" pitchFamily="2" charset="-122"/>
                        </a:rPr>
                        <a:t>+</a:t>
                      </a:r>
                      <a:r>
                        <a:rPr lang="zh-CN" altLang="en-US" sz="2400" b="1" u="none" strike="noStrike" kern="1200" dirty="0" smtClean="0">
                          <a:latin typeface="华文楷体" pitchFamily="2" charset="-122"/>
                          <a:ea typeface="华文楷体" pitchFamily="2" charset="-122"/>
                        </a:rPr>
                        <a:t>**</a:t>
                      </a:r>
                      <a:endParaRPr lang="en-US" altLang="en-US" sz="2400" b="1" u="none" strike="noStrike" kern="1200" dirty="0">
                        <a:solidFill>
                          <a:schemeClr val="dk1"/>
                        </a:solidFill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72143" y="98334"/>
            <a:ext cx="1173117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拟引进全职人才    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张三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考核意见及建议引进条件              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              </a:t>
            </a:r>
            <a:r>
              <a: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推荐人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400" b="1" u="sng" dirty="0" smtClean="0">
                <a:latin typeface="华文楷体" pitchFamily="2" charset="-122"/>
                <a:ea typeface="华文楷体" pitchFamily="2" charset="-122"/>
              </a:rPr>
              <a:t>***（</a:t>
            </a:r>
            <a:r>
              <a:rPr lang="zh-CN" altLang="en-US" sz="2400" b="1" u="sng" dirty="0">
                <a:latin typeface="华文楷体" pitchFamily="2" charset="-122"/>
                <a:ea typeface="华文楷体" pitchFamily="2" charset="-122"/>
              </a:rPr>
              <a:t>控制）</a:t>
            </a:r>
            <a:endParaRPr lang="en-US" altLang="zh-CN" sz="2400" b="1" u="sng" dirty="0">
              <a:latin typeface="华文楷体" pitchFamily="2" charset="-122"/>
              <a:ea typeface="华文楷体" pitchFamily="2" charset="-122"/>
            </a:endParaRPr>
          </a:p>
          <a:p>
            <a:pPr algn="r"/>
            <a:r>
              <a:rPr lang="zh-CN" altLang="en-US" sz="2400" b="1" u="sng" dirty="0" smtClean="0">
                <a:latin typeface="华文楷体" pitchFamily="2" charset="-122"/>
                <a:ea typeface="华文楷体" pitchFamily="2" charset="-122"/>
              </a:rPr>
              <a:t>***（清华</a:t>
            </a:r>
            <a:r>
              <a:rPr lang="en-US" altLang="zh-CN" sz="2400" b="1" u="sng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sz="2400" b="1" u="sng" dirty="0">
              <a:latin typeface="华文楷体" pitchFamily="2" charset="-122"/>
              <a:ea typeface="华文楷体" pitchFamily="2" charset="-122"/>
            </a:endParaRPr>
          </a:p>
          <a:p>
            <a:pPr algn="r"/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06825435"/>
              </p:ext>
            </p:extLst>
          </p:nvPr>
        </p:nvGraphicFramePr>
        <p:xfrm>
          <a:off x="81071" y="990598"/>
          <a:ext cx="6694714" cy="390374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66947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5979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u="none" strike="noStrike" kern="1200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学院考核意见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43952">
                <a:tc>
                  <a:txBody>
                    <a:bodyPr/>
                    <a:lstStyle/>
                    <a:p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        </a:t>
                      </a:r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张三</a:t>
                      </a:r>
                      <a:r>
                        <a:rPr lang="zh-CN" altLang="en-US" sz="24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在</a:t>
                      </a:r>
                      <a:r>
                        <a:rPr lang="zh-CN" altLang="zh-CN" sz="24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试讲过程中教学思路</a:t>
                      </a:r>
                      <a:r>
                        <a:rPr lang="en-US" altLang="zh-CN" sz="2400" u="sng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，教学内容</a:t>
                      </a:r>
                      <a:r>
                        <a:rPr lang="en-US" altLang="zh-CN" sz="2400" u="sng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     </a:t>
                      </a:r>
                      <a:r>
                        <a:rPr lang="zh-CN" altLang="zh-CN" sz="24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，语言表达</a:t>
                      </a:r>
                      <a:r>
                        <a:rPr lang="en-US" altLang="zh-CN" sz="2400" u="sng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     </a:t>
                      </a:r>
                      <a:r>
                        <a:rPr lang="zh-CN" altLang="en-US" sz="2400" u="none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，</a:t>
                      </a:r>
                      <a:r>
                        <a:rPr lang="en-US" altLang="zh-CN" sz="2400" u="sng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           </a:t>
                      </a:r>
                      <a:r>
                        <a:rPr lang="zh-CN" altLang="en-US" sz="2400" u="none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。</a:t>
                      </a:r>
                      <a:endParaRPr lang="en-US" altLang="zh-CN" sz="2400" u="none" kern="1200" dirty="0">
                        <a:solidFill>
                          <a:schemeClr val="dk1"/>
                        </a:solidFill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  <a:p>
                      <a:r>
                        <a:rPr lang="zh-CN" altLang="en-US" sz="2400" dirty="0">
                          <a:solidFill>
                            <a:srgbClr val="FF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    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    </a:t>
                      </a:r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一作</a:t>
                      </a:r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5</a:t>
                      </a:r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篇，其中</a:t>
                      </a:r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SCI </a:t>
                      </a:r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一区 </a:t>
                      </a:r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2</a:t>
                      </a:r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篇、二区 </a:t>
                      </a:r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篇、三区 </a:t>
                      </a:r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篇，中文核心</a:t>
                      </a:r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篇；参研科研项目</a:t>
                      </a:r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4</a:t>
                      </a:r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项，其中国家自然科学基金（重点项目）、省科技支撑、国家实验室开放基金、博士后基金各一项；四年德国海外经历（两年联合培养博士、两年博士后）</a:t>
                      </a:r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。</a:t>
                      </a:r>
                      <a:endParaRPr lang="zh-CN" altLang="en-US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algn="l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dirty="0">
                          <a:latin typeface="华文楷体" pitchFamily="2" charset="-122"/>
                          <a:ea typeface="华文楷体" pitchFamily="2" charset="-122"/>
                        </a:rPr>
                        <a:t>        </a:t>
                      </a:r>
                      <a:r>
                        <a:rPr lang="zh-CN" altLang="en-US" sz="2400" dirty="0">
                          <a:latin typeface="华文楷体" pitchFamily="2" charset="-122"/>
                          <a:ea typeface="华文楷体" pitchFamily="2" charset="-122"/>
                        </a:rPr>
                        <a:t>符合我校控制工程</a:t>
                      </a:r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学院</a:t>
                      </a:r>
                      <a:r>
                        <a:rPr lang="zh-CN" altLang="en-US" sz="2400" b="1" u="sng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******</a:t>
                      </a:r>
                      <a:r>
                        <a:rPr lang="zh-CN" altLang="zh-CN" sz="24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专业</a:t>
                      </a:r>
                      <a:r>
                        <a:rPr lang="zh-CN" altLang="zh-CN" sz="2400" kern="1200" dirty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教学团队</a:t>
                      </a:r>
                      <a:r>
                        <a:rPr lang="zh-CN" altLang="en-US" sz="24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和</a:t>
                      </a:r>
                      <a:r>
                        <a:rPr lang="zh-CN" altLang="en-US" sz="2400" b="1" u="sng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******</a:t>
                      </a:r>
                      <a:r>
                        <a:rPr lang="zh-CN" altLang="en-US" sz="24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科研</a:t>
                      </a:r>
                      <a:r>
                        <a:rPr lang="zh-CN" altLang="en-US" sz="2400" kern="1200" dirty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团队的要求。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62800023"/>
              </p:ext>
            </p:extLst>
          </p:nvPr>
        </p:nvGraphicFramePr>
        <p:xfrm>
          <a:off x="6878471" y="987835"/>
          <a:ext cx="5258937" cy="395071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5258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3695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u="none" strike="noStrike" kern="1200" dirty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科研团队及拟聘岗位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8392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科研团队：******</a:t>
                      </a:r>
                      <a:endParaRPr lang="en-US" altLang="en-US" sz="2400" dirty="0">
                        <a:solidFill>
                          <a:schemeClr val="dk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华文楷体" pitchFamily="2" charset="-122"/>
                          <a:ea typeface="华文楷体" pitchFamily="2" charset="-122"/>
                        </a:rPr>
                        <a:t>团队定位：科研骨干</a:t>
                      </a:r>
                      <a:r>
                        <a:rPr lang="en-US" altLang="zh-CN" sz="1600" dirty="0" smtClean="0">
                          <a:latin typeface="华文楷体" pitchFamily="2" charset="-122"/>
                          <a:ea typeface="华文楷体" pitchFamily="2" charset="-122"/>
                        </a:rPr>
                        <a:t>(</a:t>
                      </a:r>
                      <a:r>
                        <a:rPr lang="zh-CN" altLang="en-US" sz="1600" dirty="0" smtClean="0">
                          <a:latin typeface="华文楷体" pitchFamily="2" charset="-122"/>
                          <a:ea typeface="华文楷体" pitchFamily="2" charset="-122"/>
                        </a:rPr>
                        <a:t>***等</a:t>
                      </a:r>
                      <a:r>
                        <a:rPr lang="en-US" altLang="zh-CN" sz="1600" dirty="0">
                          <a:latin typeface="华文楷体" pitchFamily="2" charset="-122"/>
                          <a:ea typeface="华文楷体" pitchFamily="2" charset="-122"/>
                        </a:rPr>
                        <a:t>7</a:t>
                      </a:r>
                      <a:r>
                        <a:rPr lang="zh-CN" altLang="en-US" sz="1600" dirty="0">
                          <a:latin typeface="华文楷体" pitchFamily="2" charset="-122"/>
                          <a:ea typeface="华文楷体" pitchFamily="2" charset="-122"/>
                        </a:rPr>
                        <a:t>人</a:t>
                      </a:r>
                      <a:r>
                        <a:rPr lang="en-US" altLang="zh-CN" sz="1600" dirty="0">
                          <a:latin typeface="华文楷体" pitchFamily="2" charset="-122"/>
                          <a:ea typeface="华文楷体" pitchFamily="2" charset="-122"/>
                        </a:rPr>
                        <a:t>)</a:t>
                      </a:r>
                      <a:endParaRPr lang="en-US" altLang="zh-CN" sz="16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zh-CN" altLang="en-US" sz="2400" dirty="0">
                          <a:latin typeface="华文楷体" pitchFamily="2" charset="-122"/>
                          <a:ea typeface="华文楷体" pitchFamily="2" charset="-122"/>
                        </a:rPr>
                        <a:t>研究方向</a:t>
                      </a:r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：******</a:t>
                      </a:r>
                      <a:endParaRPr lang="en-US" altLang="zh-CN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lang="en-US" altLang="zh-CN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zh-CN" altLang="en-US" sz="2400" dirty="0">
                          <a:latin typeface="华文楷体" pitchFamily="2" charset="-122"/>
                          <a:ea typeface="华文楷体" pitchFamily="2" charset="-122"/>
                        </a:rPr>
                        <a:t>拟聘岗位：科研为主型  岗位</a:t>
                      </a:r>
                      <a:endParaRPr lang="en-US" altLang="zh-CN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>
                          <a:latin typeface="华文楷体" pitchFamily="2" charset="-122"/>
                          <a:ea typeface="华文楷体" pitchFamily="2" charset="-122"/>
                        </a:rPr>
                        <a:t>    计划三年内</a:t>
                      </a:r>
                      <a:r>
                        <a:rPr lang="zh-CN" altLang="zh-CN" sz="2000" kern="1200" dirty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至少</a:t>
                      </a:r>
                      <a:r>
                        <a:rPr lang="zh-CN" altLang="zh-CN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发表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SCI</a:t>
                      </a:r>
                      <a:r>
                        <a:rPr lang="zh-CN" altLang="zh-CN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论文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2-3</a:t>
                      </a:r>
                      <a:r>
                        <a:rPr lang="zh-CN" altLang="zh-CN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篇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，成功</a:t>
                      </a:r>
                      <a:r>
                        <a:rPr lang="zh-CN" altLang="zh-CN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申请国家级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或</a:t>
                      </a:r>
                      <a:r>
                        <a:rPr lang="zh-CN" altLang="zh-CN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省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部</a:t>
                      </a:r>
                      <a:r>
                        <a:rPr lang="zh-CN" altLang="zh-CN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级</a:t>
                      </a:r>
                      <a:r>
                        <a:rPr lang="zh-CN" altLang="zh-CN" sz="2000" kern="1200" dirty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项目</a:t>
                      </a:r>
                      <a:r>
                        <a:rPr lang="en-US" altLang="zh-CN" sz="2000" kern="1200" dirty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1</a:t>
                      </a:r>
                      <a:r>
                        <a:rPr lang="zh-CN" altLang="zh-CN" sz="2000" kern="1200" dirty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项</a:t>
                      </a: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000" kern="1200" dirty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参加国内外学术会议</a:t>
                      </a:r>
                      <a:r>
                        <a:rPr lang="en-US" altLang="zh-CN" sz="2000" kern="1200" dirty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2</a:t>
                      </a:r>
                      <a:r>
                        <a:rPr lang="zh-CN" altLang="zh-CN" sz="2000" kern="1200" dirty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次以上</a:t>
                      </a: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000" kern="1200" dirty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申请专利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2</a:t>
                      </a:r>
                      <a:r>
                        <a:rPr lang="zh-CN" altLang="zh-CN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项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等</a:t>
                      </a:r>
                      <a:r>
                        <a:rPr lang="zh-CN" altLang="zh-CN" sz="2000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。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61027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</TotalTime>
  <Words>359</Words>
  <Application>Microsoft Office PowerPoint</Application>
  <PresentationFormat>自定义</PresentationFormat>
  <Paragraphs>47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Sky123.Org</cp:lastModifiedBy>
  <cp:revision>67</cp:revision>
  <dcterms:created xsi:type="dcterms:W3CDTF">2017-06-14T01:57:21Z</dcterms:created>
  <dcterms:modified xsi:type="dcterms:W3CDTF">2021-04-30T13:00:11Z</dcterms:modified>
</cp:coreProperties>
</file>